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sldIdLst>
    <p:sldId id="274" r:id="rId2"/>
    <p:sldId id="298" r:id="rId3"/>
    <p:sldId id="317" r:id="rId4"/>
    <p:sldId id="324" r:id="rId5"/>
    <p:sldId id="330" r:id="rId6"/>
    <p:sldId id="325" r:id="rId7"/>
    <p:sldId id="326" r:id="rId8"/>
    <p:sldId id="327" r:id="rId9"/>
    <p:sldId id="328" r:id="rId10"/>
    <p:sldId id="329" r:id="rId11"/>
    <p:sldId id="306" r:id="rId12"/>
  </p:sldIdLst>
  <p:sldSz cx="9144000" cy="6858000" type="screen4x3"/>
  <p:notesSz cx="6646863" cy="97774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9900"/>
    <a:srgbClr val="000066"/>
    <a:srgbClr val="FF0000"/>
    <a:srgbClr val="66CCFF"/>
    <a:srgbClr val="FFFF00"/>
    <a:srgbClr val="F7947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5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B3009855-E3D3-4DD5-BD8C-9A478B8A43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0B85AB77-73D4-4883-ABF2-827B599CE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1A3CE-981C-4BE4-A2EB-70154EB70D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CFAB-8C70-46A2-B35F-87A6028178D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055C0-A28B-42A2-A7BE-B582928C188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5402-3A79-4CEE-AED0-2A5ED48E8F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AE9D4D-B08F-4675-90C6-2CA5FF754B6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819D56-0B26-4589-84F7-F5D21A419AF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C2C945-1F23-4108-A05A-1EF6A8285A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13295-76AC-40AD-A130-446AA1BD59D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7991-633F-4567-95B8-F4A725115C2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D08072-9331-4912-BBF2-A6153B8CF68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625DC-5DA0-4BCE-9529-4CD47898B31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9AF6A1-09C0-40AE-9C32-799D7FCC37B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A5FB16-4A0F-4CF5-86D1-2ED59CE7DB9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098" y="2030252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8085 Microprocessor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098" y="6211669"/>
            <a:ext cx="1667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098" y="3264180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Lecture </a:t>
            </a:r>
            <a:r>
              <a:rPr lang="en-US" sz="5400" b="1" dirty="0" smtClean="0">
                <a:solidFill>
                  <a:srgbClr val="002060"/>
                </a:solidFill>
              </a:rPr>
              <a:t>8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87593" y="5980836"/>
            <a:ext cx="2581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ar-IQ" sz="2000" b="1" dirty="0" smtClean="0">
                <a:solidFill>
                  <a:schemeClr val="accent1">
                    <a:lumMod val="50000"/>
                  </a:schemeClr>
                </a:solidFill>
              </a:rPr>
              <a:t>المدرس إياد قيس عبد الكريم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  <p:bldP spid="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just" rtl="0"/>
            <a:r>
              <a:rPr lang="en-US" sz="3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Decoding and Executing an Instruction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3495" y="1828800"/>
            <a:ext cx="8305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/>
              <a:t>Solution:-</a:t>
            </a:r>
            <a:endParaRPr lang="en-US" sz="2800" dirty="0"/>
          </a:p>
          <a:p>
            <a:pPr algn="just" rtl="0"/>
            <a:r>
              <a:rPr lang="en-US" sz="2800" dirty="0" smtClean="0"/>
              <a:t>To </a:t>
            </a:r>
            <a:r>
              <a:rPr lang="en-US" sz="2800" dirty="0"/>
              <a:t>decode and execute the instruction, the following steps are performed.</a:t>
            </a:r>
          </a:p>
          <a:p>
            <a:pPr lvl="0" algn="just" rtl="0"/>
            <a:r>
              <a:rPr lang="en-US" sz="2800" dirty="0"/>
              <a:t>The contents of the data bus (4F) are placed in the instruction register and decoded.</a:t>
            </a:r>
          </a:p>
          <a:p>
            <a:pPr lvl="0" algn="just" rtl="0"/>
            <a:r>
              <a:rPr lang="en-US" sz="2800" dirty="0"/>
              <a:t>Contents of the accumulator (82H) are transferred to the temporary register in the ALU.</a:t>
            </a:r>
          </a:p>
          <a:p>
            <a:pPr lvl="0" algn="just" rtl="0"/>
            <a:r>
              <a:rPr lang="en-US" sz="2800" dirty="0"/>
              <a:t>The contents of the temporary register are transferred to register C.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464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9" y="304800"/>
            <a:ext cx="1527809" cy="1524000"/>
          </a:xfrm>
          <a:prstGeom prst="rect">
            <a:avLst/>
          </a:prstGeom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شكراً لإصغائكم ...</a:t>
            </a:r>
            <a:endParaRPr lang="en-US" sz="54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8862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أسئلة 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5226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3" y="1193539"/>
            <a:ext cx="82926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/>
            <a:r>
              <a:rPr lang="en-US" sz="2400" dirty="0"/>
              <a:t>Machine control instructions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93" y="2286000"/>
            <a:ext cx="7772400" cy="333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1647825"/>
            <a:ext cx="773430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1371599"/>
            <a:ext cx="7943850" cy="443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42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59" y="1371600"/>
            <a:ext cx="81343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0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00149"/>
            <a:ext cx="8364495" cy="478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7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2" y="1066799"/>
            <a:ext cx="9164898" cy="474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6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30" y="1041872"/>
            <a:ext cx="8670956" cy="516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9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just" rtl="0"/>
            <a:r>
              <a:rPr lang="en-US" sz="3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Decoding and Executing an Instruction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3495" y="1828800"/>
            <a:ext cx="8305800" cy="3244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800" b="1" dirty="0"/>
              <a:t>Example:-</a:t>
            </a:r>
            <a:endParaRPr lang="en-US" sz="2800" dirty="0"/>
          </a:p>
          <a:p>
            <a:pPr algn="just" rtl="0">
              <a:lnSpc>
                <a:spcPct val="150000"/>
              </a:lnSpc>
            </a:pPr>
            <a:r>
              <a:rPr lang="en-US" sz="2800" dirty="0"/>
              <a:t>Assume that the accumulator contains data byte 82H, and the instruction MOV C, A (4FH) is fetched. List the steps in decoding and executing the instruction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667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6843</TotalTime>
  <Words>214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ayad</dc:creator>
  <cp:lastModifiedBy>Windows User</cp:lastModifiedBy>
  <cp:revision>807</cp:revision>
  <cp:lastPrinted>1601-01-01T00:00:00Z</cp:lastPrinted>
  <dcterms:created xsi:type="dcterms:W3CDTF">2012-02-17T15:29:24Z</dcterms:created>
  <dcterms:modified xsi:type="dcterms:W3CDTF">2018-11-10T18:48:52Z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